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6.png"/><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1.png"/><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100.png"/><Relationship Id="rId6" Type="http://schemas.openxmlformats.org/officeDocument/2006/relationships/image" Target="../media/image9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9.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2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7.png"/><Relationship Id="rId4" Type="http://schemas.openxmlformats.org/officeDocument/2006/relationships/image" Target="../media/image1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5.png"/><Relationship Id="rId4" Type="http://schemas.openxmlformats.org/officeDocument/2006/relationships/image" Target="../media/image11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20.png"/><Relationship Id="rId6" Type="http://schemas.openxmlformats.org/officeDocument/2006/relationships/image" Target="../media/image1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1.png"/><Relationship Id="rId4" Type="http://schemas.openxmlformats.org/officeDocument/2006/relationships/image" Target="../media/image116.png"/><Relationship Id="rId5" Type="http://schemas.openxmlformats.org/officeDocument/2006/relationships/image" Target="../media/image127.png"/><Relationship Id="rId6" Type="http://schemas.openxmlformats.org/officeDocument/2006/relationships/image" Target="../media/image124.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1.png"/><Relationship Id="rId4" Type="http://schemas.openxmlformats.org/officeDocument/2006/relationships/image" Target="../media/image116.png"/><Relationship Id="rId5" Type="http://schemas.openxmlformats.org/officeDocument/2006/relationships/image" Target="../media/image127.png"/><Relationship Id="rId6" Type="http://schemas.openxmlformats.org/officeDocument/2006/relationships/image" Target="../media/image13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29.png"/><Relationship Id="rId4" Type="http://schemas.openxmlformats.org/officeDocument/2006/relationships/image" Target="../media/image123.png"/><Relationship Id="rId5" Type="http://schemas.openxmlformats.org/officeDocument/2006/relationships/image" Target="../media/image132.png"/><Relationship Id="rId6" Type="http://schemas.openxmlformats.org/officeDocument/2006/relationships/image" Target="../media/image13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9.png"/><Relationship Id="rId4" Type="http://schemas.openxmlformats.org/officeDocument/2006/relationships/image" Target="../media/image123.png"/><Relationship Id="rId5" Type="http://schemas.openxmlformats.org/officeDocument/2006/relationships/image" Target="../media/image132.png"/><Relationship Id="rId6" Type="http://schemas.openxmlformats.org/officeDocument/2006/relationships/image" Target="../media/image142.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9.png"/><Relationship Id="rId4" Type="http://schemas.openxmlformats.org/officeDocument/2006/relationships/image" Target="../media/image13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34.png"/><Relationship Id="rId4" Type="http://schemas.openxmlformats.org/officeDocument/2006/relationships/image" Target="../media/image14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43.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46.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35.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7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35.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35.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5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35.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58.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34.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53.png"/><Relationship Id="rId4" Type="http://schemas.openxmlformats.org/officeDocument/2006/relationships/image" Target="../media/image1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52.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5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76.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70.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6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3.png"/><Relationship Id="rId4" Type="http://schemas.openxmlformats.org/officeDocument/2006/relationships/image" Target="../media/image1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5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5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5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61.png"/><Relationship Id="rId4" Type="http://schemas.openxmlformats.org/officeDocument/2006/relationships/image" Target="../media/image1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162.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77.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162.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73.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162.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60.png"/><Relationship Id="rId7" Type="http://schemas.openxmlformats.org/officeDocument/2006/relationships/image" Target="../media/image165.png"/><Relationship Id="rId8" Type="http://schemas.openxmlformats.org/officeDocument/2006/relationships/image" Target="../media/image178.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162.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80.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71.png"/><Relationship Id="rId4" Type="http://schemas.openxmlformats.org/officeDocument/2006/relationships/image" Target="../media/image167.png"/><Relationship Id="rId5" Type="http://schemas.openxmlformats.org/officeDocument/2006/relationships/image" Target="../media/image169.png"/><Relationship Id="rId6" Type="http://schemas.openxmlformats.org/officeDocument/2006/relationships/image" Target="../media/image18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75.png"/><Relationship Id="rId4" Type="http://schemas.openxmlformats.org/officeDocument/2006/relationships/image" Target="../media/image1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6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6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6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6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8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83.png"/><Relationship Id="rId4" Type="http://schemas.openxmlformats.org/officeDocument/2006/relationships/image" Target="../media/image18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5.png"/><Relationship Id="rId4" Type="http://schemas.openxmlformats.org/officeDocument/2006/relationships/image" Target="../media/image184.png"/><Relationship Id="rId5" Type="http://schemas.openxmlformats.org/officeDocument/2006/relationships/image" Target="../media/image179.png"/><Relationship Id="rId6" Type="http://schemas.openxmlformats.org/officeDocument/2006/relationships/image" Target="../media/image18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185.png"/><Relationship Id="rId5" Type="http://schemas.openxmlformats.org/officeDocument/2006/relationships/image" Target="../media/image184.png"/><Relationship Id="rId6" Type="http://schemas.openxmlformats.org/officeDocument/2006/relationships/image" Target="../media/image179.png"/><Relationship Id="rId7" Type="http://schemas.openxmlformats.org/officeDocument/2006/relationships/image" Target="../media/image19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5.png"/><Relationship Id="rId4" Type="http://schemas.openxmlformats.org/officeDocument/2006/relationships/image" Target="../media/image184.png"/><Relationship Id="rId5" Type="http://schemas.openxmlformats.org/officeDocument/2006/relationships/image" Target="../media/image179.png"/><Relationship Id="rId6" Type="http://schemas.openxmlformats.org/officeDocument/2006/relationships/image" Target="../media/image187.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5.png"/><Relationship Id="rId4" Type="http://schemas.openxmlformats.org/officeDocument/2006/relationships/image" Target="../media/image184.png"/><Relationship Id="rId5" Type="http://schemas.openxmlformats.org/officeDocument/2006/relationships/image" Target="../media/image179.png"/><Relationship Id="rId6" Type="http://schemas.openxmlformats.org/officeDocument/2006/relationships/image" Target="../media/image19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5.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84.png"/><Relationship Id="rId6" Type="http://schemas.openxmlformats.org/officeDocument/2006/relationships/image" Target="../media/image179.png"/><Relationship Id="rId7" Type="http://schemas.openxmlformats.org/officeDocument/2006/relationships/image" Target="../media/image191.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88.png"/><Relationship Id="rId4" Type="http://schemas.openxmlformats.org/officeDocument/2006/relationships/image" Target="../media/image1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jpg"/><Relationship Id="rId5" Type="http://schemas.openxmlformats.org/officeDocument/2006/relationships/image" Target="../media/image16.png"/><Relationship Id="rId6"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9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9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9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9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9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jpg"/><Relationship Id="rId5" Type="http://schemas.openxmlformats.org/officeDocument/2006/relationships/image" Target="../media/image16.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1.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1.jpg"/><Relationship Id="rId5" Type="http://schemas.openxmlformats.org/officeDocument/2006/relationships/image" Target="../media/image16.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jpg"/><Relationship Id="rId5" Type="http://schemas.openxmlformats.org/officeDocument/2006/relationships/image" Target="../media/image16.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2.jpg"/><Relationship Id="rId5" Type="http://schemas.openxmlformats.org/officeDocument/2006/relationships/image" Target="../media/image27.png"/><Relationship Id="rId6"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41.png"/><Relationship Id="rId5" Type="http://schemas.openxmlformats.org/officeDocument/2006/relationships/image" Target="../media/image27.png"/><Relationship Id="rId6"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40.jpg"/><Relationship Id="rId5" Type="http://schemas.openxmlformats.org/officeDocument/2006/relationships/image" Target="../media/image27.png"/><Relationship Id="rId6"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46.jpg"/><Relationship Id="rId5" Type="http://schemas.openxmlformats.org/officeDocument/2006/relationships/image" Target="../media/image45.png"/><Relationship Id="rId6"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8.jpg"/><Relationship Id="rId5" Type="http://schemas.openxmlformats.org/officeDocument/2006/relationships/image" Target="../media/image45.png"/><Relationship Id="rId6"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56.jpg"/><Relationship Id="rId5" Type="http://schemas.openxmlformats.org/officeDocument/2006/relationships/image" Target="../media/image47.png"/><Relationship Id="rId6"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53.jpg"/><Relationship Id="rId5" Type="http://schemas.openxmlformats.org/officeDocument/2006/relationships/image" Target="../media/image47.png"/><Relationship Id="rId6"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10.pn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57.jpg"/><Relationship Id="rId5" Type="http://schemas.openxmlformats.org/officeDocument/2006/relationships/image" Target="../media/image49.png"/><Relationship Id="rId6"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 Id="rId4" Type="http://schemas.openxmlformats.org/officeDocument/2006/relationships/image" Target="../media/image67.png"/><Relationship Id="rId5" Type="http://schemas.openxmlformats.org/officeDocument/2006/relationships/image" Target="../media/image49.png"/><Relationship Id="rId6"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image" Target="../media/image64.jpg"/><Relationship Id="rId5" Type="http://schemas.openxmlformats.org/officeDocument/2006/relationships/image" Target="../media/image49.png"/><Relationship Id="rId6"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 Id="rId4" Type="http://schemas.openxmlformats.org/officeDocument/2006/relationships/image" Target="../media/image73.png"/><Relationship Id="rId5" Type="http://schemas.openxmlformats.org/officeDocument/2006/relationships/image" Target="../media/image49.png"/><Relationship Id="rId6"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8.png"/><Relationship Id="rId4" Type="http://schemas.openxmlformats.org/officeDocument/2006/relationships/image" Target="../media/image58.png"/><Relationship Id="rId5" Type="http://schemas.openxmlformats.org/officeDocument/2006/relationships/image" Target="../media/image88.png"/><Relationship Id="rId6" Type="http://schemas.openxmlformats.org/officeDocument/2006/relationships/image" Target="../media/image49.png"/><Relationship Id="rId7"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4.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7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0.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9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8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9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0.pn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jpg"/><Relationship Id="rId5" Type="http://schemas.openxmlformats.org/officeDocument/2006/relationships/image" Target="../media/image10.png"/><Relationship Id="rId6"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9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10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10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10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7">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